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E8B6B-B455-7AC2-4269-C82ED59D1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1F1660-5AEC-BF99-8C3D-1E4A2B742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E55B423-F360-BA7E-5D0A-CB126190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8C6AB1-EBD7-B1D1-0441-52BCFBC0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FE5F7A-6356-FF37-ABF2-7F1E3A1C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3E78D-A529-3DC5-BBD4-26CCCA1A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1C6629-5477-B0D6-8F27-75EBBD196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537C208-0978-A49B-F7EF-B750841C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8C0A50-867B-241C-2939-31B0922B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0C46D19-F7E3-C270-46D2-7E7C9D7B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6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405FFC-B09D-A0AD-A9CD-3DC149E01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17EE97C-EB43-F9DF-094D-AAB64C31E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45FBD3-2082-58D8-99C4-C8EB3105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57C55B1-A357-0416-B719-262B0CBB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6AD5AF8-0679-D377-0305-805C7A29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CAF6F-0474-B927-277F-68C356D9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711CC5-A90B-EC23-ED39-66804D424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520E57-CD9D-B69E-1561-C530777D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66EF31-FACB-97D5-A106-DB35D8D2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BB39B5A-C95C-A458-8C04-8DD9C239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0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663ED-9D89-8D5F-092A-34FB3E5F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742DCD6-85A3-B3E6-8794-1E5936F3C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FB5039-A9D3-F94B-6AE6-771326FF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B9DE2C8-EBC3-FD8E-9792-CF1EFFE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EBE872B-8C08-B81F-E064-0DE8BB96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1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A1283-8859-39A7-B26B-16793833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9FBB3E-B97C-4E7F-12CC-F57A4FBA0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D7627C0-0458-2C47-1EB3-01A0B714D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947BFEC-767B-205C-6349-63014EDC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0ABA437-A9BA-D6CE-CA14-D10BBAC8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C44CB86-4D00-D618-AFC7-7F8B7EAA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1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EB3F3-A03E-4893-A9EC-097C06B54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E7EC0B5-A5B1-277F-E865-95EA03CDB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AEBE8B6-0362-8F0B-EB05-316069F1F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3627381-D471-90AF-FC56-6ECA71C4D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88D1CCE1-F85F-E441-4A23-8084363BD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C409496-294F-968C-BDF1-6E37436F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B59C6DA-24CA-DD70-ED78-39842FCF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4FE571E-CB40-18B9-19B9-A7F6CC23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761EC-BA35-32FB-CEAC-523059B3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60283A1-C347-D0EF-446F-3A29B04F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916774E-961F-F1B2-6718-D22ABA81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13F07CE-4345-4EA8-4BDA-5CC09317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4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38DBE43F-F458-E44D-6837-E653C9FA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70D6DDA-EC39-E676-6337-1B556730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2058507-9035-026B-A79E-180F8C2B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8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02ECB-22D1-D489-78AB-D81EEB66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D6C705-E428-1716-CDF8-504C8278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9561FEC-7194-3CA8-86A2-EC8004189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D82ACD1-ACED-3D22-FC24-862E0569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4B1B7DA-A111-DC44-3E2E-38FB18EE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A738547-B723-4ADE-ACB6-E4F44F59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2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09F2F-9177-2917-5E39-9B8BE8CE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02A4A76-5D28-126B-E781-A1A683728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9D3FC5A-F1B8-ED03-D2C7-7D3142F9E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8AACFB8-0C0D-64F6-F4EA-6A493419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28D0503-B2A1-02A2-FE41-E0DF3541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FF2CF65-B04B-A149-2467-E5347428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26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1F3606C-A149-40F3-31B3-121BB135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EB6FA03-2288-F99E-FE35-434B7B301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2B1FA6-33E7-D7FA-E3FD-999386661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E7BAE69-DE47-9B85-BE1A-119BDDAD0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D0F7D95-C052-1259-B725-308C7975D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4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AD9B3B5-381B-189E-6966-A8B2554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07" y="216598"/>
            <a:ext cx="9690443" cy="79608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C126AC8-230E-DF6D-FD15-B06DA50B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814" y="855297"/>
            <a:ext cx="4527103" cy="3788223"/>
          </a:xfrm>
          <a:prstGeom prst="rect">
            <a:avLst/>
          </a:prstGeom>
        </p:spPr>
      </p:pic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48288941-F693-5434-2AF0-AE0FDD80634B}"/>
              </a:ext>
            </a:extLst>
          </p:cNvPr>
          <p:cNvCxnSpPr>
            <a:cxnSpLocks/>
          </p:cNvCxnSpPr>
          <p:nvPr/>
        </p:nvCxnSpPr>
        <p:spPr>
          <a:xfrm flipV="1">
            <a:off x="6010816" y="4643520"/>
            <a:ext cx="2849405" cy="19491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CF2D99D7-D31D-BC60-D215-653F44242B61}"/>
              </a:ext>
            </a:extLst>
          </p:cNvPr>
          <p:cNvCxnSpPr>
            <a:cxnSpLocks/>
          </p:cNvCxnSpPr>
          <p:nvPr/>
        </p:nvCxnSpPr>
        <p:spPr>
          <a:xfrm flipH="1" flipV="1">
            <a:off x="5023945" y="4643520"/>
            <a:ext cx="696221" cy="19491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D329803-C06F-863A-FFD1-6E7C0AB0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4" r="50254" b="56937"/>
          <a:stretch/>
        </p:blipFill>
        <p:spPr>
          <a:xfrm>
            <a:off x="1983075" y="741404"/>
            <a:ext cx="6703726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8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75C7A41-CDB9-D3D9-2239-45C32AC8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98" y="265314"/>
            <a:ext cx="9737090" cy="78846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AD4E11-CA10-4C8B-CB03-65912A2D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065" y="772856"/>
            <a:ext cx="4474972" cy="3773932"/>
          </a:xfrm>
          <a:prstGeom prst="rect">
            <a:avLst/>
          </a:prstGeom>
        </p:spPr>
      </p:pic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EC41AFB9-2D66-899E-FFF9-CF731FFE6A5F}"/>
              </a:ext>
            </a:extLst>
          </p:cNvPr>
          <p:cNvCxnSpPr>
            <a:cxnSpLocks/>
          </p:cNvCxnSpPr>
          <p:nvPr/>
        </p:nvCxnSpPr>
        <p:spPr>
          <a:xfrm flipH="1" flipV="1">
            <a:off x="5023945" y="4643520"/>
            <a:ext cx="696221" cy="19491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BE332360-9417-F76A-F120-909AFA3CD90C}"/>
              </a:ext>
            </a:extLst>
          </p:cNvPr>
          <p:cNvCxnSpPr>
            <a:cxnSpLocks/>
          </p:cNvCxnSpPr>
          <p:nvPr/>
        </p:nvCxnSpPr>
        <p:spPr>
          <a:xfrm flipV="1">
            <a:off x="6010816" y="4643520"/>
            <a:ext cx="2849405" cy="19491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7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captura de ecrã, arte, design&#10;&#10;Descrição gerada automaticamente">
            <a:extLst>
              <a:ext uri="{FF2B5EF4-FFF2-40B4-BE49-F238E27FC236}">
                <a16:creationId xmlns:a16="http://schemas.microsoft.com/office/drawing/2014/main" id="{6ADF05B1-4F45-96DD-ED74-7027A2EF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9" t="15172" r="20172" b="6514"/>
          <a:stretch/>
        </p:blipFill>
        <p:spPr>
          <a:xfrm>
            <a:off x="2165131" y="1040524"/>
            <a:ext cx="7567448" cy="53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86AA7-ABCC-C1D2-F9E9-E9BE10E7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arcador de Posição de Conteúdo 4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592FF653-359A-FC05-1675-FB43A4D03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59" t="17471" r="21206" b="5324"/>
          <a:stretch/>
        </p:blipFill>
        <p:spPr>
          <a:xfrm>
            <a:off x="2165131" y="1198178"/>
            <a:ext cx="7441324" cy="5294697"/>
          </a:xfrm>
        </p:spPr>
      </p:pic>
    </p:spTree>
    <p:extLst>
      <p:ext uri="{BB962C8B-B14F-4D97-AF65-F5344CB8AC3E}">
        <p14:creationId xmlns:p14="http://schemas.microsoft.com/office/powerpoint/2010/main" val="122521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F7747-46D1-5427-C402-FD92F274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arcador de Posição de Conteúdo 4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06D383C9-841A-1DE4-E268-0B362E07C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10" t="18238" r="19396" b="5324"/>
          <a:stretch/>
        </p:blipFill>
        <p:spPr>
          <a:xfrm>
            <a:off x="2049516" y="1250730"/>
            <a:ext cx="7777655" cy="5242145"/>
          </a:xfrm>
        </p:spPr>
      </p:pic>
    </p:spTree>
    <p:extLst>
      <p:ext uri="{BB962C8B-B14F-4D97-AF65-F5344CB8AC3E}">
        <p14:creationId xmlns:p14="http://schemas.microsoft.com/office/powerpoint/2010/main" val="3763720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Macintosh PowerPoint</Application>
  <PresentationFormat>Ecrã Panorâmico</PresentationFormat>
  <Paragraphs>0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Pedro Ferreira Biu</dc:creator>
  <cp:lastModifiedBy>João Pedro Ferreira Biu</cp:lastModifiedBy>
  <cp:revision>2</cp:revision>
  <dcterms:created xsi:type="dcterms:W3CDTF">2024-07-03T16:52:29Z</dcterms:created>
  <dcterms:modified xsi:type="dcterms:W3CDTF">2024-07-03T18:07:36Z</dcterms:modified>
</cp:coreProperties>
</file>